
<file path=[Content_Types].xml><?xml version="1.0" encoding="utf-8"?>
<Types xmlns="http://schemas.openxmlformats.org/package/2006/content-types">
  <Default Extension="fntdata" ContentType="application/x-fontdata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59" r:id="rId1"/>
  </p:sldMasterIdLst>
  <p:notesMasterIdLst>
    <p:notesMasterId r:id="rId10"/>
  </p:notesMasterIdLst>
  <p:sldIdLst>
    <p:sldId id="256" r:id="rId2"/>
    <p:sldId id="257" r:id="rId3"/>
    <p:sldId id="258" r:id="rId4"/>
    <p:sldId id="259" r:id="rId5"/>
    <p:sldId id="260" r:id="rId6"/>
    <p:sldId id="261" r:id="rId7"/>
    <p:sldId id="263" r:id="rId8"/>
    <p:sldId id="264" r:id="rId9"/>
  </p:sldIdLst>
  <p:sldSz cx="9144000" cy="5143500" type="screen16x9"/>
  <p:notesSz cx="6858000" cy="9144000"/>
  <p:embeddedFontLst>
    <p:embeddedFont>
      <p:font typeface="Dongle" panose="020B0604020202020204" charset="-127"/>
      <p:regular r:id="rId11"/>
      <p:bold r:id="rId12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6" d="100"/>
          <a:sy n="106" d="100"/>
        </p:scale>
        <p:origin x="778" y="7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font" Target="fonts/font2.fntdata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1.fntdata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g365b6155485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6" name="Google Shape;56;g365b6155485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g365b6155485_0_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1" name="Google Shape;61;g365b6155485_0_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g367d81c5a7f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4" name="Google Shape;94;g367d81c5a7f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g365b6155485_0_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1" name="Google Shape;101;g365b6155485_0_1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Google Shape;122;g365b6155485_0_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3" name="Google Shape;123;g365b6155485_0_1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Google Shape;138;g365b6155485_0_3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9" name="Google Shape;139;g365b6155485_0_3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Google Shape;145;g365b6155485_0_3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6" name="Google Shape;146;g365b6155485_0_3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12" name="Google Shape;12;p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>
            <a:spLocks noGrp="1"/>
          </p:cNvSpPr>
          <p:nvPr>
            <p:ph type="title" hasCustomPrompt="1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>
            <a:spLocks noGrp="1"/>
          </p:cNvSpPr>
          <p:nvPr>
            <p:ph type="body" idx="1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7" name="Google Shape;47;p1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>
            <a:spLocks noGrp="1"/>
          </p:cNvSpPr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15" name="Google Shape;15;p3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4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9" name="Google Shape;19;p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5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3" name="Google Shape;23;p5"/>
          <p:cNvSpPr txBox="1">
            <a:spLocks noGrp="1"/>
          </p:cNvSpPr>
          <p:nvPr>
            <p:ph type="body" idx="2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4" name="Google Shape;24;p5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6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>
            <a:spLocks noGrp="1"/>
          </p:cNvSpPr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30" name="Google Shape;30;p7"/>
          <p:cNvSpPr txBox="1">
            <a:spLocks noGrp="1"/>
          </p:cNvSpPr>
          <p:nvPr>
            <p:ph type="body" idx="1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31" name="Google Shape;31;p7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>
            <a:spLocks noGrp="1"/>
          </p:cNvSpPr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34" name="Google Shape;34;p8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" name="Google Shape;37;p9"/>
          <p:cNvSpPr txBox="1">
            <a:spLocks noGrp="1"/>
          </p:cNvSpPr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38" name="Google Shape;38;p9"/>
          <p:cNvSpPr txBox="1">
            <a:spLocks noGrp="1"/>
          </p:cNvSpPr>
          <p:nvPr>
            <p:ph type="subTitle" idx="1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39" name="Google Shape;39;p9"/>
          <p:cNvSpPr txBox="1">
            <a:spLocks noGrp="1"/>
          </p:cNvSpPr>
          <p:nvPr>
            <p:ph type="body" idx="2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0" name="Google Shape;40;p9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>
            <a:spLocks noGrp="1"/>
          </p:cNvSpPr>
          <p:nvPr>
            <p:ph type="body" idx="1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>
            <a:endParaRPr/>
          </a:p>
        </p:txBody>
      </p:sp>
      <p:sp>
        <p:nvSpPr>
          <p:cNvPr id="43" name="Google Shape;43;p10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‹Nº›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blipFill>
          <a:blip r:embed="rId13">
            <a:alphaModFix/>
          </a:blip>
          <a:stretch>
            <a:fillRect/>
          </a:stretch>
        </a:blip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marL="914400" lvl="1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marL="1371600" lvl="2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marL="1828800" lvl="3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marL="2286000" lvl="4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marL="2743200" lvl="5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marL="3200400" lvl="6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marL="3657600" lvl="7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marL="4114800" lvl="8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‹Nº›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mc:AlternateContent xmlns:mc="http://schemas.openxmlformats.org/markup-compatibility/2006" xmlns:p14="http://schemas.microsoft.com/office/powerpoint/2010/main">
    <mc:Choice Requires="p14">
      <p:transition spd="slow" p14:dur="3000">
        <p:fade thruBlk="1"/>
      </p:transition>
    </mc:Choice>
    <mc:Fallback xmlns:ahyp="http://schemas.microsoft.com/office/drawing/2018/hyperlinkcolor" xmlns:p15="http://schemas.microsoft.com/office/powerpoint/2012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="">
      <p:transition spd="slow">
        <p:fade/>
      </p:transition>
    </mc:Fallback>
  </mc:AlternateConten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:fade/>
      </p:transition>
    </mc:Choice>
    <mc:Fallback xmlns:ahyp="http://schemas.microsoft.com/office/drawing/2018/hyperlinkcolor" xmlns:p15="http://schemas.microsoft.com/office/powerpoint/2012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p14"/>
          <p:cNvSpPr txBox="1">
            <a:spLocks noGrp="1"/>
          </p:cNvSpPr>
          <p:nvPr>
            <p:ph type="body" idx="1"/>
          </p:nvPr>
        </p:nvSpPr>
        <p:spPr>
          <a:xfrm>
            <a:off x="239250" y="3424050"/>
            <a:ext cx="8669100" cy="114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3100">
                <a:solidFill>
                  <a:schemeClr val="lt1"/>
                </a:solidFill>
                <a:latin typeface="Dongle"/>
                <a:ea typeface="Dongle"/>
                <a:cs typeface="Dongle"/>
                <a:sym typeface="Dongle"/>
              </a:rPr>
              <a:t>Te hace la vida más fácil.</a:t>
            </a:r>
            <a:endParaRPr sz="2100">
              <a:solidFill>
                <a:schemeClr val="lt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:fade/>
      </p:transition>
    </mc:Choice>
    <mc:Fallback xmlns:ahyp="http://schemas.microsoft.com/office/drawing/2018/hyperlinkcolor" xmlns:p15="http://schemas.microsoft.com/office/powerpoint/2012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2">
            <a:extLst>
              <a:ext uri="{FF2B5EF4-FFF2-40B4-BE49-F238E27FC236}">
                <a16:creationId xmlns:a16="http://schemas.microsoft.com/office/drawing/2014/main" id="{E4AECEFD-8011-ADEB-0296-AC33422C43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es-MX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2">
            <a:extLst>
              <a:ext uri="{FF2B5EF4-FFF2-40B4-BE49-F238E27FC236}">
                <a16:creationId xmlns:a16="http://schemas.microsoft.com/office/drawing/2014/main" id="{0222F3C5-36EB-381E-5B88-6AF9584AE1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es-MX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6339C7B1-93B0-9C40-BB54-D867193549E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2">
            <a:extLst>
              <a:ext uri="{FF2B5EF4-FFF2-40B4-BE49-F238E27FC236}">
                <a16:creationId xmlns:a16="http://schemas.microsoft.com/office/drawing/2014/main" id="{82C9027C-EB83-FBA3-4D6A-B821415E41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es-MX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2">
            <a:extLst>
              <a:ext uri="{FF2B5EF4-FFF2-40B4-BE49-F238E27FC236}">
                <a16:creationId xmlns:a16="http://schemas.microsoft.com/office/drawing/2014/main" id="{587817D4-CAB4-420A-4088-B3CEE97BF4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es-MX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2">
            <a:extLst>
              <a:ext uri="{FF2B5EF4-FFF2-40B4-BE49-F238E27FC236}">
                <a16:creationId xmlns:a16="http://schemas.microsoft.com/office/drawing/2014/main" id="{18088F8E-4078-B968-60E1-5AEDDCE042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es-MX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2">
            <a:extLst>
              <a:ext uri="{FF2B5EF4-FFF2-40B4-BE49-F238E27FC236}">
                <a16:creationId xmlns:a16="http://schemas.microsoft.com/office/drawing/2014/main" id="{6978FFD2-C8E6-A554-069B-6AF8BE3A40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es-MX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6AB7F783-1C3A-475B-2708-A0DDDC9B01E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</Words>
  <Application>Microsoft Office PowerPoint</Application>
  <PresentationFormat>Presentación en pantalla (16:9)</PresentationFormat>
  <Paragraphs>1</Paragraphs>
  <Slides>8</Slides>
  <Notes>8</Notes>
  <HiddenSlides>0</HiddenSlides>
  <MMClips>0</MMClips>
  <ScaleCrop>false</ScaleCrop>
  <HeadingPairs>
    <vt:vector size="6" baseType="variant">
      <vt:variant>
        <vt:lpstr>Fuentes usadas</vt:lpstr>
      </vt:variant>
      <vt:variant>
        <vt:i4>2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8</vt:i4>
      </vt:variant>
    </vt:vector>
  </HeadingPairs>
  <TitlesOfParts>
    <vt:vector size="11" baseType="lpstr">
      <vt:lpstr>Arial</vt:lpstr>
      <vt:lpstr>Dongle</vt:lpstr>
      <vt:lpstr>Simple Light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cp:lastModifiedBy>Leonardo Esquivel</cp:lastModifiedBy>
  <cp:revision>1</cp:revision>
  <dcterms:modified xsi:type="dcterms:W3CDTF">2025-10-29T19:10:27Z</dcterms:modified>
</cp:coreProperties>
</file>